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3258" y="-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6457E-50B8-4A00-BFC2-7995C827261D}" type="datetimeFigureOut">
              <a:rPr lang="ko-KR" altLang="en-US" smtClean="0"/>
              <a:t>2016-12-13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CF282-E21B-4997-933B-C80A88142D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5521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6457E-50B8-4A00-BFC2-7995C827261D}" type="datetimeFigureOut">
              <a:rPr lang="ko-KR" altLang="en-US" smtClean="0"/>
              <a:t>2016-12-13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CF282-E21B-4997-933B-C80A88142D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4661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6457E-50B8-4A00-BFC2-7995C827261D}" type="datetimeFigureOut">
              <a:rPr lang="ko-KR" altLang="en-US" smtClean="0"/>
              <a:t>2016-12-13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CF282-E21B-4997-933B-C80A88142D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5976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6457E-50B8-4A00-BFC2-7995C827261D}" type="datetimeFigureOut">
              <a:rPr lang="ko-KR" altLang="en-US" smtClean="0"/>
              <a:t>2016-12-13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CF282-E21B-4997-933B-C80A88142D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3883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6457E-50B8-4A00-BFC2-7995C827261D}" type="datetimeFigureOut">
              <a:rPr lang="ko-KR" altLang="en-US" smtClean="0"/>
              <a:t>2016-12-13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CF282-E21B-4997-933B-C80A88142D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0252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6457E-50B8-4A00-BFC2-7995C827261D}" type="datetimeFigureOut">
              <a:rPr lang="ko-KR" altLang="en-US" smtClean="0"/>
              <a:t>2016-12-13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CF282-E21B-4997-933B-C80A88142D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2534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6457E-50B8-4A00-BFC2-7995C827261D}" type="datetimeFigureOut">
              <a:rPr lang="ko-KR" altLang="en-US" smtClean="0"/>
              <a:t>2016-12-13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CF282-E21B-4997-933B-C80A88142D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6907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6457E-50B8-4A00-BFC2-7995C827261D}" type="datetimeFigureOut">
              <a:rPr lang="ko-KR" altLang="en-US" smtClean="0"/>
              <a:t>2016-12-13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CF282-E21B-4997-933B-C80A88142D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6121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6457E-50B8-4A00-BFC2-7995C827261D}" type="datetimeFigureOut">
              <a:rPr lang="ko-KR" altLang="en-US" smtClean="0"/>
              <a:t>2016-12-13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CF282-E21B-4997-933B-C80A88142D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4953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6457E-50B8-4A00-BFC2-7995C827261D}" type="datetimeFigureOut">
              <a:rPr lang="ko-KR" altLang="en-US" smtClean="0"/>
              <a:t>2016-12-13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CF282-E21B-4997-933B-C80A88142D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5971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6457E-50B8-4A00-BFC2-7995C827261D}" type="datetimeFigureOut">
              <a:rPr lang="ko-KR" altLang="en-US" smtClean="0"/>
              <a:t>2016-12-13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CF282-E21B-4997-933B-C80A88142D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0360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D6457E-50B8-4A00-BFC2-7995C827261D}" type="datetimeFigureOut">
              <a:rPr lang="ko-KR" altLang="en-US" smtClean="0"/>
              <a:t>2016-12-13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CF282-E21B-4997-933B-C80A88142D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1222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1201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234515032" descr="EMB000014902cd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14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34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화면 슬라이드 쇼(4:3)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KPX</dc:creator>
  <cp:lastModifiedBy>KPX</cp:lastModifiedBy>
  <cp:revision>1</cp:revision>
  <dcterms:created xsi:type="dcterms:W3CDTF">2016-12-13T06:24:16Z</dcterms:created>
  <dcterms:modified xsi:type="dcterms:W3CDTF">2016-12-13T06:29:09Z</dcterms:modified>
</cp:coreProperties>
</file>